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4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133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45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978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19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24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19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813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065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660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600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D77C5-F196-4D6F-BBB7-96C3618A7273}" type="datetimeFigureOut">
              <a:rPr lang="ru-RU" smtClean="0"/>
              <a:t>01.02.2023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F6650-D243-48B0-8BCF-80330AF7EC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88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63496" y="2606966"/>
            <a:ext cx="9144000" cy="193852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«Федеральная образовательная программа дошкольного образования как стратегический ориентир образовательной политики»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2496"/>
            <a:ext cx="6016254" cy="3285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26764" y="321103"/>
            <a:ext cx="60685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Муниципальное учреждение</a:t>
            </a:r>
          </a:p>
          <a:p>
            <a:pPr algn="ctr"/>
            <a:r>
              <a:rPr lang="ru-RU" dirty="0" smtClean="0"/>
              <a:t>«Муниципальный центр оценки качества образования»</a:t>
            </a:r>
          </a:p>
          <a:p>
            <a:pPr algn="ctr"/>
            <a:r>
              <a:rPr lang="ru-RU" dirty="0" err="1" smtClean="0"/>
              <a:t>Энгельсского</a:t>
            </a:r>
            <a:r>
              <a:rPr lang="ru-RU" dirty="0" smtClean="0"/>
              <a:t> муниципального района Саратовской области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475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6035" y="1188720"/>
            <a:ext cx="97347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Дорожная карта: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Приказ о создании рабочей группы по приведению ООП ДО в соответствие с ФОП ДО (февраль 2023г.)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положения о рабочей группе </a:t>
            </a:r>
            <a:r>
              <a:rPr lang="ru-RU" dirty="0" smtClean="0"/>
              <a:t>(февраль 2023г.)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Организация педсовета на тему </a:t>
            </a:r>
            <a:r>
              <a:rPr lang="ru-RU" dirty="0" smtClean="0"/>
              <a:t>приведения ООП ДО в соответствие с ФОП ДО (февраль 2023г.)</a:t>
            </a:r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Экспертиза локальных актов дошкольной образовательной организации с целью </a:t>
            </a:r>
            <a:r>
              <a:rPr lang="ru-RU" dirty="0" smtClean="0"/>
              <a:t>выявления</a:t>
            </a:r>
          </a:p>
          <a:p>
            <a:r>
              <a:rPr lang="ru-RU" dirty="0" smtClean="0"/>
              <a:t> </a:t>
            </a:r>
            <a:r>
              <a:rPr lang="ru-RU" dirty="0"/>
              <a:t>несоответствий требованиям ФОП </a:t>
            </a:r>
            <a:r>
              <a:rPr lang="ru-RU" dirty="0" smtClean="0"/>
              <a:t>ДО </a:t>
            </a:r>
            <a:r>
              <a:rPr lang="ru-RU" dirty="0" smtClean="0"/>
              <a:t>(февраль-март 2023г.)</a:t>
            </a:r>
            <a:endParaRPr lang="ru-RU" dirty="0" smtClean="0"/>
          </a:p>
          <a:p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Приказ об отмене ООП ДО дошкольной образовательной организации и </a:t>
            </a:r>
            <a:endParaRPr lang="ru-RU" dirty="0" smtClean="0"/>
          </a:p>
          <a:p>
            <a:r>
              <a:rPr lang="ru-RU" dirty="0" smtClean="0"/>
              <a:t>непосредственном </a:t>
            </a:r>
            <a:r>
              <a:rPr lang="ru-RU" dirty="0"/>
              <a:t>полном переходе на ФОП ДО </a:t>
            </a:r>
            <a:r>
              <a:rPr lang="ru-RU" dirty="0" smtClean="0"/>
              <a:t>(август 2023г.)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38881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585216"/>
            <a:ext cx="10198608" cy="5736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68667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" y="539497"/>
            <a:ext cx="10192511" cy="573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585993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342" y="649223"/>
            <a:ext cx="10257538" cy="5769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1680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408" y="493776"/>
            <a:ext cx="10235184" cy="575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4679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2" y="521209"/>
            <a:ext cx="10355070" cy="5824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76818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" y="493776"/>
            <a:ext cx="10399776" cy="5849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06585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603503"/>
            <a:ext cx="10189464" cy="5731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9419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256" y="502920"/>
            <a:ext cx="10390632" cy="5844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9980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110</Words>
  <Application>Microsoft Office PowerPoint</Application>
  <PresentationFormat>Широкоэкранный</PresentationFormat>
  <Paragraphs>18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Пользователь Windows</dc:creator>
  <cp:lastModifiedBy>Пользователь Windows</cp:lastModifiedBy>
  <cp:revision>6</cp:revision>
  <dcterms:created xsi:type="dcterms:W3CDTF">2023-02-01T00:46:41Z</dcterms:created>
  <dcterms:modified xsi:type="dcterms:W3CDTF">2023-02-01T03:10:40Z</dcterms:modified>
</cp:coreProperties>
</file>